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70" r:id="rId3"/>
    <p:sldId id="265" r:id="rId4"/>
    <p:sldId id="274" r:id="rId5"/>
    <p:sldId id="282" r:id="rId6"/>
    <p:sldId id="279" r:id="rId7"/>
    <p:sldId id="275" r:id="rId8"/>
    <p:sldId id="283" r:id="rId9"/>
    <p:sldId id="280" r:id="rId10"/>
    <p:sldId id="277" r:id="rId11"/>
    <p:sldId id="278" r:id="rId12"/>
  </p:sldIdLst>
  <p:sldSz cx="9144000" cy="6858000" type="screen4x3"/>
  <p:notesSz cx="6797675" cy="9928225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0" autoAdjust="0"/>
    <p:restoredTop sz="94660"/>
  </p:normalViewPr>
  <p:slideViewPr>
    <p:cSldViewPr>
      <p:cViewPr varScale="1">
        <p:scale>
          <a:sx n="64" d="100"/>
          <a:sy n="64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0A22D-1460-4D38-8E70-24B927904E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428D-294E-48ED-AFB1-463DE96790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E428D-294E-48ED-AFB1-463DE967901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EE3A-CF6B-4BD2-A232-2F7290A69755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zvezdochka13.ru/zvezdochka13.ru" TargetMode="External"/><Relationship Id="rId4" Type="http://schemas.openxmlformats.org/officeDocument/2006/relationships/hyperlink" Target="mailto:Zvezdozka13@ramble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175936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Муниципальном бюджетном дошкольном образовательном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комбинированного вида Детский сад №13 «Звездочка» города Бирска муниципального района Бирский район Республики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Башкортостан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функционирует </a:t>
            </a:r>
            <a:r>
              <a:rPr lang="ru-RU" sz="2400" dirty="0" smtClean="0"/>
              <a:t>структурное подразделение Центр родительского просвещения, в рамках национального проекта «Государственная поддержка некоммерческих организаций в целях оказания </a:t>
            </a:r>
            <a:r>
              <a:rPr lang="ru-RU" sz="2400" dirty="0" err="1" smtClean="0"/>
              <a:t>психолого</a:t>
            </a:r>
            <a:r>
              <a:rPr lang="ru-RU" sz="2400" dirty="0" smtClean="0"/>
              <a:t>–педагогической, методической и консультативной помощи граждан, имеющих детей».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 smtClean="0"/>
              <a:t>Оказание </a:t>
            </a:r>
            <a:r>
              <a:rPr lang="ru-RU" sz="2000" b="1" dirty="0" smtClean="0"/>
              <a:t>диагностической и консультативной помощи родителям</a:t>
            </a:r>
            <a:endParaRPr lang="ru-RU" sz="2000" dirty="0" smtClean="0"/>
          </a:p>
          <a:p>
            <a:pPr algn="ctr"/>
            <a:r>
              <a:rPr lang="ru-RU" sz="2000" b="1" dirty="0" smtClean="0"/>
              <a:t>( законным представителям) детей  дошкольного возраста в условиях консультативного центра</a:t>
            </a:r>
            <a:r>
              <a:rPr lang="ru-RU" sz="2000" b="1" dirty="0" smtClean="0"/>
              <a:t>.</a:t>
            </a:r>
          </a:p>
          <a:p>
            <a:pPr algn="ctr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ЖДЕМ ВАС,</a:t>
            </a:r>
          </a:p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" name="Picture 2" descr="E:\фото логопед и психолог\IMG_1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880320" cy="19203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75856" y="335847"/>
            <a:ext cx="5256584" cy="6522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 в присутствии родителей первичную диагностику уровня развития речи ребёнка.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Выявляет недостатки и причины речевого недоразвития детей раннего и дошкольного возраста.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и проводит индивидуальные занятия с детьми в присутствии родителей (законных представителей).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 коррекционно-развивающую деятельность с целью развития артикуляционного аппарата, мелкой моторики, слуха и речи ребёнка.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 индивидуальные и подгрупповые консультации для родителей (законных представителей) с целью обучения приёмам постановки звуков, развития грамматического строя речи, связной речи.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Направляет детей со сложной структурой дефекта на ПМПК.</a:t>
            </a:r>
          </a:p>
        </p:txBody>
      </p:sp>
      <p:pic>
        <p:nvPicPr>
          <p:cNvPr id="21507" name="Picture 3" descr="C:\Users\admin\Desktop\Новая папка\20190610_1434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924944"/>
            <a:ext cx="280831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048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500042"/>
            <a:ext cx="2520280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Просвещение родителей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554" y="357166"/>
            <a:ext cx="2448272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педагогической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2160" y="857232"/>
            <a:ext cx="2808312" cy="11316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Диагностическое развитие ребенка, выявление причин и механизмов нарушений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3214686"/>
            <a:ext cx="2376264" cy="12955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Оказание коррекционной помощи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3357562"/>
            <a:ext cx="2664296" cy="122527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индивидуальных особенностей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43636" y="3214686"/>
            <a:ext cx="2448272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потенциальных возможностей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Лента лицом вниз 13"/>
          <p:cNvSpPr/>
          <p:nvPr/>
        </p:nvSpPr>
        <p:spPr>
          <a:xfrm>
            <a:off x="1214414" y="1928802"/>
            <a:ext cx="6477870" cy="1368152"/>
          </a:xfrm>
          <a:prstGeom prst="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000100" y="5143512"/>
            <a:ext cx="7500990" cy="14773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Контактные телефоны: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8(34784) 2-25-81; 2-30-36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Адрес электронной почты: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/>
              </a:rPr>
              <a:t>Zvezdozka13@rambler.ru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Адрес альтернативного (информационного) сайта: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/>
              </a:rPr>
              <a:t>zvezdochka13.ru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1728848"/>
            <a:ext cx="9144000" cy="818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единства и преемственности семейного и общественного воспитания,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психолого-педагогической помощи родителям,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всестороннего развития личности детей,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посещающих образовательное учреждение.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412776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Информирование родителей о необходимости оказания квалифицированной помощи ребенку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284984"/>
            <a:ext cx="252028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комплексной профилактики различных отклонений в развитии детей, не посещающих ДОУ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1412776"/>
            <a:ext cx="28803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Оказание консультативной помощи родителям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3140968"/>
            <a:ext cx="30243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инновационных форм работы с родителями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68144" y="4869160"/>
            <a:ext cx="30243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Ранняя диагностика детей, имеющих проблемы  в развитии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4941168"/>
            <a:ext cx="252028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 ОУ и другими организациями социальной и медицинской поддержки детей и родителей</a:t>
            </a: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699792" y="836712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843808" y="908720"/>
            <a:ext cx="1728192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644008" y="980728"/>
            <a:ext cx="72008" cy="3960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32040" y="908720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88024" y="908720"/>
            <a:ext cx="122413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16016" y="1052736"/>
            <a:ext cx="1224136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620688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принципы работы   Центра Родительского просвещения ДОУ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добровольность,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компетентность,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соблюдение педагогической этики.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620688"/>
            <a:ext cx="7560840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(индивидуальные, подгрупповые, групповые)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круглые столы;</a:t>
            </a:r>
          </a:p>
          <a:p>
            <a:pPr>
              <a:lnSpc>
                <a:spcPct val="9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консультации;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мастер – классы;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тренинги с родителями;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занятия и игры с детьми;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совместные праздники развлечения.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332657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виды деятельности  Центра Родительского просвещения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Работа по созданию клиентской базы, на основании взаимодействия консультативного пункта с комиссиями по комплектованию.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комплексного обследования (консультирование) детей в возрасте от 0 до 7 лет по запросам родителей (законных представителей).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Проведение семинаров для родителей (законных представителей) по повышению грамотности в вопросах образования и расширения представлений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сфере педагогических и специальных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04665"/>
            <a:ext cx="7920880" cy="5471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деятельности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Центра Родительского просвещения ДОУ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обследование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-выявление первичных нарушений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-индивидуальное психологическое обследование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-разработка индивидуальной программы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коррекционной работы с детьми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(индивидуальные занятия)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-индивидуальная (анкетирование, беседа, организация коррекционной работы)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-групповая (консультации, тренинги, семинары)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Направление на ПМПК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0"/>
            <a:ext cx="46434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Педагог-психолог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 диагностику психического развития детей раннего и дошкольного возраста.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Устанавливает причины проблемных форм развития и поведения ребёнка.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Консультирует родителей о возможных путях коррекции отклонений в психологическом развитии ребёнка.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психологическое сопровождение детей и членов их семей в процессе консультативной и психолого-коррекционной работы с ними. </a:t>
            </a:r>
          </a:p>
        </p:txBody>
      </p:sp>
      <p:pic>
        <p:nvPicPr>
          <p:cNvPr id="5" name="Picture 4" descr="C:\Users\admin\Desktop\Новая папка\20190610_1441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71546"/>
            <a:ext cx="278690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</a:t>
            </a:r>
          </a:p>
          <a:p>
            <a:r>
              <a:rPr lang="ru-RU" dirty="0" smtClean="0"/>
              <a:t>  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04665"/>
            <a:ext cx="7920880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рамках Центра родительского просвещения  мы обсуждаем широкий круг вопросов: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социализация детей дошкольного возраста, не посещающих образовательные организации; </a:t>
            </a:r>
          </a:p>
          <a:p>
            <a:pPr algn="just">
              <a:lnSpc>
                <a:spcPct val="80000"/>
              </a:lnSpc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возрастные и психические особенности детей; </a:t>
            </a:r>
          </a:p>
          <a:p>
            <a:pPr algn="just">
              <a:lnSpc>
                <a:spcPct val="80000"/>
              </a:lnSpc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готовность к обучению в школе; </a:t>
            </a:r>
          </a:p>
          <a:p>
            <a:pPr algn="just">
              <a:lnSpc>
                <a:spcPct val="80000"/>
              </a:lnSpc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профилактика различных отклонений в физическом, психическом и социальном развитии детей дошкольного возраста, не посещающих образовательные организации; </a:t>
            </a:r>
          </a:p>
          <a:p>
            <a:pPr algn="just">
              <a:lnSpc>
                <a:spcPct val="80000"/>
              </a:lnSpc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организационная игровая деятельность; </a:t>
            </a:r>
          </a:p>
          <a:p>
            <a:pPr algn="just">
              <a:lnSpc>
                <a:spcPct val="80000"/>
              </a:lnSpc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организация питания детей; </a:t>
            </a:r>
          </a:p>
          <a:p>
            <a:pPr algn="just">
              <a:lnSpc>
                <a:spcPct val="80000"/>
              </a:lnSpc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создание условий для закаливания и оздоровления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64553b36d98a1a9771b60ed7fd6ae5ca013c54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586</Words>
  <Application>Microsoft Office PowerPoint</Application>
  <PresentationFormat>Экран (4:3)</PresentationFormat>
  <Paragraphs>212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Elvira</cp:lastModifiedBy>
  <cp:revision>68</cp:revision>
  <dcterms:created xsi:type="dcterms:W3CDTF">2014-05-12T04:44:22Z</dcterms:created>
  <dcterms:modified xsi:type="dcterms:W3CDTF">2019-11-01T12:12:38Z</dcterms:modified>
</cp:coreProperties>
</file>